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 snapToObjects="1">
      <p:cViewPr varScale="1">
        <p:scale>
          <a:sx n="111" d="100"/>
          <a:sy n="111" d="100"/>
        </p:scale>
        <p:origin x="732" y="132"/>
      </p:cViewPr>
      <p:guideLst>
        <p:guide orient="horz" pos="215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7F5E7-A419-40A7-94AC-FF7CE549F640}" type="datetimeFigureOut">
              <a:rPr lang="ko-KR" altLang="en-US" smtClean="0"/>
              <a:t>2025-03-27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8EAB-D0ED-4F72-8335-42DC962B07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8EAB-D0ED-4F72-8335-42DC962B078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15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-20762" y="-9684"/>
            <a:ext cx="12416053" cy="6900814"/>
            <a:chOff x="-168795" y="-733765"/>
            <a:chExt cx="12416631" cy="8279220"/>
          </a:xfrm>
        </p:grpSpPr>
        <p:grpSp>
          <p:nvGrpSpPr>
            <p:cNvPr id="7" name="그룹 6"/>
            <p:cNvGrpSpPr/>
            <p:nvPr/>
          </p:nvGrpSpPr>
          <p:grpSpPr>
            <a:xfrm>
              <a:off x="-168795" y="-733765"/>
              <a:ext cx="12416631" cy="8279220"/>
              <a:chOff x="-168795" y="-733765"/>
              <a:chExt cx="12416631" cy="8279220"/>
            </a:xfrm>
          </p:grpSpPr>
          <p:grpSp>
            <p:nvGrpSpPr>
              <p:cNvPr id="16" name="그룹 15"/>
              <p:cNvGrpSpPr/>
              <p:nvPr/>
            </p:nvGrpSpPr>
            <p:grpSpPr>
              <a:xfrm>
                <a:off x="-168795" y="-733765"/>
                <a:ext cx="12416631" cy="8279220"/>
                <a:chOff x="-166378" y="-733765"/>
                <a:chExt cx="12416631" cy="8279220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-166378" y="-733765"/>
                  <a:ext cx="12416631" cy="8279220"/>
                  <a:chOff x="-166378" y="-733765"/>
                  <a:chExt cx="12416631" cy="8279220"/>
                </a:xfrm>
              </p:grpSpPr>
              <p:pic>
                <p:nvPicPr>
                  <p:cNvPr id="26" name="그림 2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7986" b="11240"/>
                  <a:stretch/>
                </p:blipFill>
                <p:spPr>
                  <a:xfrm>
                    <a:off x="-166378" y="-733765"/>
                    <a:ext cx="12416631" cy="8279220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그룹 26"/>
                  <p:cNvGrpSpPr/>
                  <p:nvPr/>
                </p:nvGrpSpPr>
                <p:grpSpPr>
                  <a:xfrm>
                    <a:off x="240456" y="1617374"/>
                    <a:ext cx="11951544" cy="4590446"/>
                    <a:chOff x="240456" y="1617374"/>
                    <a:chExt cx="11951544" cy="4590446"/>
                  </a:xfrm>
                </p:grpSpPr>
                <p:pic>
                  <p:nvPicPr>
                    <p:cNvPr id="29" name="그림 28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8913386" y="2838592"/>
                      <a:ext cx="837404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그림 29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9626992" y="3010298"/>
                      <a:ext cx="837404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그림 30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10169493" y="3595543"/>
                      <a:ext cx="837403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그림 31"/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tretch>
                      <a:fillRect/>
                    </a:stretch>
                  </p:blipFill>
                  <p:spPr>
                    <a:xfrm>
                      <a:off x="7329459" y="1617374"/>
                      <a:ext cx="2002629" cy="20026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그림 32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10760042" y="3429000"/>
                      <a:ext cx="837404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그림 33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tretch>
                      <a:fillRect/>
                    </a:stretch>
                  </p:blipFill>
                  <p:spPr>
                    <a:xfrm>
                      <a:off x="3483692" y="3049216"/>
                      <a:ext cx="680879" cy="75956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그림 34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tretch>
                      <a:fillRect/>
                    </a:stretch>
                  </p:blipFill>
                  <p:spPr>
                    <a:xfrm>
                      <a:off x="4116949" y="3573767"/>
                      <a:ext cx="269236" cy="26923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가로 글상자 28"/>
                    <p:cNvSpPr txBox="1"/>
                    <p:nvPr/>
                  </p:nvSpPr>
                  <p:spPr>
                    <a:xfrm>
                      <a:off x="6491713" y="2191304"/>
                      <a:ext cx="1075049" cy="296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ko-KR" altLang="en-US" sz="1400">
                          <a:effectLst>
                            <a:glow rad="127000">
                              <a:schemeClr val="accent2">
                                <a:satMod val="175000"/>
                                <a:alpha val="50000"/>
                              </a:schemeClr>
                            </a:glow>
                          </a:effectLst>
                        </a:rPr>
                        <a:t>재활용장</a:t>
                      </a:r>
                      <a:endParaRPr lang="ko-KR" altLang="en-US" sz="1400">
                        <a:effectLst>
                          <a:glow rad="63500">
                            <a:schemeClr val="accent2">
                              <a:satMod val="175000"/>
                              <a:alpha val="5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37" name="가로 글상자 32"/>
                    <p:cNvSpPr txBox="1"/>
                    <p:nvPr/>
                  </p:nvSpPr>
                  <p:spPr>
                    <a:xfrm>
                      <a:off x="7566762" y="3278902"/>
                      <a:ext cx="1528023" cy="3005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ko-KR" altLang="en-US" sz="1400" dirty="0">
                          <a:effectLst>
                            <a:glow rad="127000">
                              <a:schemeClr val="accent2">
                                <a:satMod val="175000"/>
                                <a:alpha val="50000"/>
                              </a:schemeClr>
                            </a:glow>
                          </a:effectLst>
                        </a:rPr>
                        <a:t>관리실</a:t>
                      </a:r>
                      <a:r>
                        <a:rPr lang="en-US" altLang="ko-KR" sz="1400" dirty="0"/>
                        <a:t>,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>
                          <a:effectLst>
                            <a:glow rad="127000">
                              <a:schemeClr val="accent2">
                                <a:satMod val="175000"/>
                                <a:alpha val="50000"/>
                              </a:schemeClr>
                            </a:glow>
                          </a:effectLst>
                        </a:rPr>
                        <a:t>편의시설</a:t>
                      </a:r>
                    </a:p>
                  </p:txBody>
                </p:sp>
                <p:sp>
                  <p:nvSpPr>
                    <p:cNvPr id="38" name="가로 글상자 33"/>
                    <p:cNvSpPr txBox="1"/>
                    <p:nvPr/>
                  </p:nvSpPr>
                  <p:spPr>
                    <a:xfrm>
                      <a:off x="240456" y="4718442"/>
                      <a:ext cx="764094" cy="30069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ko-KR" altLang="en-US" sz="1400">
                          <a:effectLst>
                            <a:glow rad="190500">
                              <a:schemeClr val="accent2">
                                <a:satMod val="175000"/>
                                <a:alpha val="50000"/>
                              </a:schemeClr>
                            </a:glow>
                          </a:effectLst>
                        </a:rPr>
                        <a:t>출입구</a:t>
                      </a:r>
                    </a:p>
                  </p:txBody>
                </p:sp>
                <p:pic>
                  <p:nvPicPr>
                    <p:cNvPr id="39" name="그림 38"/>
                    <p:cNvPicPr>
                      <a:picLocks noChangeAspect="1"/>
                    </p:cNvPicPr>
                    <p:nvPr/>
                  </p:nvPicPr>
                  <p:blipFill rotWithShape="1">
                    <a:blip r:embed="rId8"/>
                    <a:stretch>
                      <a:fillRect/>
                    </a:stretch>
                  </p:blipFill>
                  <p:spPr>
                    <a:xfrm>
                      <a:off x="4276625" y="1857641"/>
                      <a:ext cx="831451" cy="75766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그림 39"/>
                    <p:cNvPicPr>
                      <a:picLocks noChangeAspect="1"/>
                    </p:cNvPicPr>
                    <p:nvPr/>
                  </p:nvPicPr>
                  <p:blipFill rotWithShape="1">
                    <a:blip r:embed="rId9"/>
                    <a:stretch>
                      <a:fillRect/>
                    </a:stretch>
                  </p:blipFill>
                  <p:spPr>
                    <a:xfrm>
                      <a:off x="3809728" y="1949839"/>
                      <a:ext cx="623113" cy="62311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1" name="그룹 40"/>
                    <p:cNvGrpSpPr/>
                    <p:nvPr/>
                  </p:nvGrpSpPr>
                  <p:grpSpPr>
                    <a:xfrm>
                      <a:off x="8911192" y="5228209"/>
                      <a:ext cx="1338183" cy="950066"/>
                      <a:chOff x="4317541" y="3392488"/>
                      <a:chExt cx="1338183" cy="950066"/>
                    </a:xfrm>
                    <a:noFill/>
                  </p:grpSpPr>
                  <p:pic>
                    <p:nvPicPr>
                      <p:cNvPr id="77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7541" y="3392488"/>
                        <a:ext cx="821892" cy="748956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78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1365" y="3574378"/>
                        <a:ext cx="674359" cy="768176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2" name="그룹 41"/>
                    <p:cNvGrpSpPr/>
                    <p:nvPr/>
                  </p:nvGrpSpPr>
                  <p:grpSpPr>
                    <a:xfrm>
                      <a:off x="6720710" y="4088590"/>
                      <a:ext cx="1078123" cy="967517"/>
                      <a:chOff x="4536653" y="2919625"/>
                      <a:chExt cx="1078123" cy="967517"/>
                    </a:xfrm>
                  </p:grpSpPr>
                  <p:pic>
                    <p:nvPicPr>
                      <p:cNvPr id="75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6653" y="2919625"/>
                        <a:ext cx="829802" cy="7561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7688" y="3133270"/>
                        <a:ext cx="637088" cy="75387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3" name="그룹 42"/>
                    <p:cNvGrpSpPr/>
                    <p:nvPr/>
                  </p:nvGrpSpPr>
                  <p:grpSpPr>
                    <a:xfrm>
                      <a:off x="5242550" y="3572306"/>
                      <a:ext cx="1129856" cy="860641"/>
                      <a:chOff x="4163451" y="3010675"/>
                      <a:chExt cx="1129856" cy="860641"/>
                    </a:xfrm>
                  </p:grpSpPr>
                  <p:pic>
                    <p:nvPicPr>
                      <p:cNvPr id="73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3451" y="3010675"/>
                        <a:ext cx="744631" cy="67855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7690" y="3161293"/>
                        <a:ext cx="605617" cy="71002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4" name="그룹 43"/>
                    <p:cNvGrpSpPr/>
                    <p:nvPr/>
                  </p:nvGrpSpPr>
                  <p:grpSpPr>
                    <a:xfrm>
                      <a:off x="2484100" y="1737935"/>
                      <a:ext cx="1238304" cy="774706"/>
                      <a:chOff x="4227076" y="3089381"/>
                      <a:chExt cx="1238304" cy="774706"/>
                    </a:xfrm>
                  </p:grpSpPr>
                  <p:pic>
                    <p:nvPicPr>
                      <p:cNvPr id="71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2426" y="3089381"/>
                        <a:ext cx="822954" cy="74992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2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7076" y="3253686"/>
                        <a:ext cx="610401" cy="610401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5" name="그룹 44"/>
                    <p:cNvGrpSpPr/>
                    <p:nvPr/>
                  </p:nvGrpSpPr>
                  <p:grpSpPr>
                    <a:xfrm>
                      <a:off x="1203055" y="1737935"/>
                      <a:ext cx="1239643" cy="794197"/>
                      <a:chOff x="4351613" y="3091239"/>
                      <a:chExt cx="1239643" cy="794197"/>
                    </a:xfrm>
                  </p:grpSpPr>
                  <p:pic>
                    <p:nvPicPr>
                      <p:cNvPr id="69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1613" y="3091239"/>
                        <a:ext cx="833971" cy="7599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0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0894" y="3255074"/>
                        <a:ext cx="630362" cy="63036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6" name="그룹 45"/>
                    <p:cNvGrpSpPr/>
                    <p:nvPr/>
                  </p:nvGrpSpPr>
                  <p:grpSpPr>
                    <a:xfrm>
                      <a:off x="5224226" y="2063391"/>
                      <a:ext cx="1259127" cy="689277"/>
                      <a:chOff x="5279770" y="2008845"/>
                      <a:chExt cx="1259127" cy="689277"/>
                    </a:xfrm>
                  </p:grpSpPr>
                  <p:pic>
                    <p:nvPicPr>
                      <p:cNvPr id="67" name="그림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9770" y="2008845"/>
                        <a:ext cx="738634" cy="67308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" name="그림 5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2442" y="2061667"/>
                        <a:ext cx="636455" cy="63645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7" name="그림 46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11354597" y="3979822"/>
                      <a:ext cx="837403" cy="83740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8" name="화살표 88"/>
                    <p:cNvCxnSpPr/>
                    <p:nvPr/>
                  </p:nvCxnSpPr>
                  <p:spPr>
                    <a:xfrm rot="10800000">
                      <a:off x="8882667" y="4243062"/>
                      <a:ext cx="404004" cy="15546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9" name="그림 48"/>
                    <p:cNvPicPr>
                      <a:picLocks noChangeAspect="1"/>
                    </p:cNvPicPr>
                    <p:nvPr/>
                  </p:nvPicPr>
                  <p:blipFill rotWithShape="1">
                    <a:blip r:embed="rId10"/>
                    <a:stretch>
                      <a:fillRect/>
                    </a:stretch>
                  </p:blipFill>
                  <p:spPr>
                    <a:xfrm>
                      <a:off x="6932338" y="2477364"/>
                      <a:ext cx="634424" cy="6344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그림 49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tretch>
                      <a:fillRect/>
                    </a:stretch>
                  </p:blipFill>
                  <p:spPr>
                    <a:xfrm>
                      <a:off x="6483353" y="4040533"/>
                      <a:ext cx="320088" cy="3200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그림 50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tretch>
                      <a:fillRect/>
                    </a:stretch>
                  </p:blipFill>
                  <p:spPr>
                    <a:xfrm>
                      <a:off x="4951458" y="2330508"/>
                      <a:ext cx="320088" cy="3200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그림 51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tretch>
                      <a:fillRect/>
                    </a:stretch>
                  </p:blipFill>
                  <p:spPr>
                    <a:xfrm>
                      <a:off x="2263643" y="2194294"/>
                      <a:ext cx="320088" cy="32008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3" name="가로 글상자 100"/>
                    <p:cNvSpPr txBox="1"/>
                    <p:nvPr/>
                  </p:nvSpPr>
                  <p:spPr>
                    <a:xfrm>
                      <a:off x="2857424" y="2432252"/>
                      <a:ext cx="562646" cy="366110"/>
                    </a:xfrm>
                    <a:prstGeom prst="rect">
                      <a:avLst/>
                    </a:prstGeom>
                    <a:effectLst>
                      <a:outerShdw blurRad="76200" dist="76200" dir="189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en-US" altLang="ko-KR" dirty="0">
                          <a:solidFill>
                            <a:schemeClr val="dk1"/>
                          </a:solidFill>
                        </a:rPr>
                        <a:t>A2</a:t>
                      </a:r>
                    </a:p>
                  </p:txBody>
                </p:sp>
                <p:sp>
                  <p:nvSpPr>
                    <p:cNvPr id="54" name="가로 글상자 101"/>
                    <p:cNvSpPr txBox="1"/>
                    <p:nvPr/>
                  </p:nvSpPr>
                  <p:spPr>
                    <a:xfrm>
                      <a:off x="4223939" y="2466923"/>
                      <a:ext cx="513911" cy="366110"/>
                    </a:xfrm>
                    <a:prstGeom prst="rect">
                      <a:avLst/>
                    </a:prstGeom>
                    <a:effectLst>
                      <a:outerShdw blurRad="76200" dist="76200" dir="189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en-US" altLang="ko-KR" dirty="0">
                          <a:solidFill>
                            <a:schemeClr val="dk1"/>
                          </a:solidFill>
                        </a:rPr>
                        <a:t>A3</a:t>
                      </a:r>
                    </a:p>
                  </p:txBody>
                </p:sp>
                <p:sp>
                  <p:nvSpPr>
                    <p:cNvPr id="55" name="가로 글상자 105"/>
                    <p:cNvSpPr txBox="1"/>
                    <p:nvPr/>
                  </p:nvSpPr>
                  <p:spPr>
                    <a:xfrm>
                      <a:off x="8455872" y="4652267"/>
                      <a:ext cx="650761" cy="366110"/>
                    </a:xfrm>
                    <a:prstGeom prst="rect">
                      <a:avLst/>
                    </a:prstGeom>
                    <a:effectLst>
                      <a:outerShdw blurRad="76200" dist="76200" dir="189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en-US" altLang="ko-KR" dirty="0" smtClean="0">
                          <a:solidFill>
                            <a:schemeClr val="dk1"/>
                          </a:solidFill>
                        </a:rPr>
                        <a:t>B3</a:t>
                      </a:r>
                      <a:endParaRPr lang="en-US" altLang="ko-KR" dirty="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6" name="가로 글상자 107"/>
                    <p:cNvSpPr txBox="1"/>
                    <p:nvPr/>
                  </p:nvSpPr>
                  <p:spPr>
                    <a:xfrm>
                      <a:off x="5684095" y="2569613"/>
                      <a:ext cx="650761" cy="366110"/>
                    </a:xfrm>
                    <a:prstGeom prst="rect">
                      <a:avLst/>
                    </a:prstGeom>
                    <a:effectLst>
                      <a:outerShdw blurRad="76200" dist="76200" dir="189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square">
                      <a:spAutoFit/>
                    </a:bodyPr>
                    <a:lstStyle/>
                    <a:p>
                      <a:pPr lvl="0">
                        <a:defRPr/>
                      </a:pPr>
                      <a:r>
                        <a:rPr lang="en-US" altLang="ko-KR" dirty="0" smtClean="0">
                          <a:solidFill>
                            <a:schemeClr val="dk1"/>
                          </a:solidFill>
                        </a:rPr>
                        <a:t>A4</a:t>
                      </a:r>
                      <a:endParaRPr lang="en-US" altLang="ko-KR" dirty="0">
                        <a:solidFill>
                          <a:schemeClr val="dk1"/>
                        </a:solidFill>
                      </a:endParaRPr>
                    </a:p>
                  </p:txBody>
                </p:sp>
                <p:pic>
                  <p:nvPicPr>
                    <p:cNvPr id="57" name="그림 56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6140647" y="1740012"/>
                      <a:ext cx="837403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그림 57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561439" y="1945510"/>
                      <a:ext cx="837403" cy="83740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그림 58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tretch>
                      <a:fillRect/>
                    </a:stretch>
                  </p:blipFill>
                  <p:spPr>
                    <a:xfrm>
                      <a:off x="263641" y="2199986"/>
                      <a:ext cx="837403" cy="83740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0" name="화살표 111"/>
                    <p:cNvCxnSpPr/>
                    <p:nvPr/>
                  </p:nvCxnSpPr>
                  <p:spPr>
                    <a:xfrm rot="10800000">
                      <a:off x="7162758" y="3607088"/>
                      <a:ext cx="404004" cy="15546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화살표 112"/>
                    <p:cNvCxnSpPr/>
                    <p:nvPr/>
                  </p:nvCxnSpPr>
                  <p:spPr>
                    <a:xfrm rot="10800000">
                      <a:off x="5691995" y="3112917"/>
                      <a:ext cx="404004" cy="15546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화살표 113"/>
                    <p:cNvCxnSpPr/>
                    <p:nvPr/>
                  </p:nvCxnSpPr>
                  <p:spPr>
                    <a:xfrm rot="10800000" flipV="1">
                      <a:off x="3110089" y="2887404"/>
                      <a:ext cx="490716" cy="7951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화살표 114"/>
                    <p:cNvCxnSpPr/>
                    <p:nvPr/>
                  </p:nvCxnSpPr>
                  <p:spPr>
                    <a:xfrm rot="10800000" flipV="1">
                      <a:off x="1322488" y="3429000"/>
                      <a:ext cx="321712" cy="25581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64" name="그림 63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tretch>
                      <a:fillRect/>
                    </a:stretch>
                  </p:blipFill>
                  <p:spPr>
                    <a:xfrm>
                      <a:off x="3028387" y="3049216"/>
                      <a:ext cx="573427" cy="75956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그림 64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tretch>
                      <a:fillRect/>
                    </a:stretch>
                  </p:blipFill>
                  <p:spPr>
                    <a:xfrm>
                      <a:off x="2381525" y="3049216"/>
                      <a:ext cx="646861" cy="7595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7258647" y="5930821"/>
                      <a:ext cx="4924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ko-KR" altLang="en-US" sz="1200" dirty="0" smtClean="0"/>
                        <a:t>도로</a:t>
                      </a:r>
                      <a:endParaRPr lang="ko-KR" altLang="en-US" sz="1200" dirty="0"/>
                    </a:p>
                  </p:txBody>
                </p:sp>
              </p:grpSp>
              <p:pic>
                <p:nvPicPr>
                  <p:cNvPr id="28" name="그림 27"/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tretch>
                    <a:fillRect/>
                  </a:stretch>
                </p:blipFill>
                <p:spPr>
                  <a:xfrm>
                    <a:off x="7112188" y="2229052"/>
                    <a:ext cx="590408" cy="59040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그룹 21"/>
                <p:cNvGrpSpPr/>
                <p:nvPr/>
              </p:nvGrpSpPr>
              <p:grpSpPr>
                <a:xfrm>
                  <a:off x="7774442" y="4646781"/>
                  <a:ext cx="1280957" cy="985572"/>
                  <a:chOff x="4482314" y="2953935"/>
                  <a:chExt cx="1280957" cy="985572"/>
                </a:xfrm>
              </p:grpSpPr>
              <p:pic>
                <p:nvPicPr>
                  <p:cNvPr id="24" name="그림 6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tretch>
                    <a:fillRect/>
                  </a:stretch>
                </p:blipFill>
                <p:spPr>
                  <a:xfrm>
                    <a:off x="4482314" y="2953935"/>
                    <a:ext cx="843669" cy="7688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그림 57"/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tretch>
                    <a:fillRect/>
                  </a:stretch>
                </p:blipFill>
                <p:spPr>
                  <a:xfrm>
                    <a:off x="5102774" y="3182984"/>
                    <a:ext cx="660497" cy="75652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 rotWithShape="1">
                <a:blip r:embed="rId11"/>
                <a:stretch>
                  <a:fillRect/>
                </a:stretch>
              </p:blipFill>
              <p:spPr>
                <a:xfrm>
                  <a:off x="8956013" y="5118008"/>
                  <a:ext cx="320088" cy="320088"/>
                </a:xfrm>
                <a:prstGeom prst="rect">
                  <a:avLst/>
                </a:prstGeom>
              </p:spPr>
            </p:pic>
          </p:grpSp>
          <p:sp>
            <p:nvSpPr>
              <p:cNvPr id="17" name="가로 글상자 103"/>
              <p:cNvSpPr txBox="1"/>
              <p:nvPr/>
            </p:nvSpPr>
            <p:spPr>
              <a:xfrm>
                <a:off x="5844481" y="3473873"/>
                <a:ext cx="650761" cy="366110"/>
              </a:xfrm>
              <a:prstGeom prst="rect">
                <a:avLst/>
              </a:prstGeom>
              <a:effectLst>
                <a:outerShdw blurRad="76200" dist="76200" dir="189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dirty="0" smtClean="0">
                    <a:solidFill>
                      <a:schemeClr val="dk1"/>
                    </a:solidFill>
                  </a:rPr>
                  <a:t>B1</a:t>
                </a:r>
                <a:endParaRPr lang="en-US" altLang="ko-KR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가로 글상자 104"/>
              <p:cNvSpPr txBox="1"/>
              <p:nvPr/>
            </p:nvSpPr>
            <p:spPr>
              <a:xfrm>
                <a:off x="7436535" y="4161917"/>
                <a:ext cx="650761" cy="366110"/>
              </a:xfrm>
              <a:prstGeom prst="rect">
                <a:avLst/>
              </a:prstGeom>
              <a:effectLst>
                <a:outerShdw blurRad="76200" dist="76200" dir="189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dirty="0" smtClean="0">
                    <a:solidFill>
                      <a:schemeClr val="dk1"/>
                    </a:solidFill>
                  </a:rPr>
                  <a:t>B2</a:t>
                </a:r>
                <a:endParaRPr lang="en-US" altLang="ko-KR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가로 글상자 106"/>
              <p:cNvSpPr txBox="1"/>
              <p:nvPr/>
            </p:nvSpPr>
            <p:spPr>
              <a:xfrm>
                <a:off x="9572600" y="5148724"/>
                <a:ext cx="650761" cy="443104"/>
              </a:xfrm>
              <a:prstGeom prst="rect">
                <a:avLst/>
              </a:prstGeom>
              <a:effectLst>
                <a:outerShdw blurRad="76200" dist="76200" dir="189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dirty="0" smtClean="0">
                    <a:solidFill>
                      <a:schemeClr val="dk1"/>
                    </a:solidFill>
                  </a:rPr>
                  <a:t>B4</a:t>
                </a:r>
                <a:endParaRPr lang="en-US" altLang="ko-KR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가로 글상자 27"/>
              <p:cNvSpPr txBox="1"/>
              <p:nvPr/>
            </p:nvSpPr>
            <p:spPr>
              <a:xfrm>
                <a:off x="1649589" y="2399933"/>
                <a:ext cx="1258985" cy="369332"/>
              </a:xfrm>
              <a:prstGeom prst="rect">
                <a:avLst/>
              </a:prstGeom>
              <a:effectLst>
                <a:outerShdw blurRad="76200" dist="76200" dir="189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dirty="0">
                    <a:solidFill>
                      <a:schemeClr val="dk1"/>
                    </a:solidFill>
                  </a:rPr>
                  <a:t>A</a:t>
                </a:r>
                <a:r>
                  <a:rPr lang="en-US" altLang="ko-KR" dirty="0"/>
                  <a:t>1</a:t>
                </a: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-144058" y="-150248"/>
              <a:ext cx="11741504" cy="2156829"/>
              <a:chOff x="-144058" y="-150248"/>
              <a:chExt cx="11741504" cy="2156829"/>
            </a:xfrm>
          </p:grpSpPr>
          <p:sp>
            <p:nvSpPr>
              <p:cNvPr id="9" name="가로 글상자 118"/>
              <p:cNvSpPr txBox="1"/>
              <p:nvPr/>
            </p:nvSpPr>
            <p:spPr>
              <a:xfrm>
                <a:off x="-144058" y="-140026"/>
                <a:ext cx="699417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dirty="0">
                    <a:effectLst/>
                    <a:latin typeface="한컴 훈민정음 가로쓰기" panose="02000000000000000000" pitchFamily="2" charset="-127"/>
                    <a:ea typeface="한컴 훈민정음 가로쓰기" panose="02000000000000000000" pitchFamily="2" charset="-127"/>
                  </a:rPr>
                  <a:t>캠핑</a:t>
                </a:r>
                <a:r>
                  <a:rPr lang="ko-KR" altLang="en-US" sz="3200" b="1" dirty="0">
                    <a:effectLst/>
                    <a:latin typeface="한컴 훈민정음 가로쓰기" panose="02000000000000000000" pitchFamily="2" charset="-127"/>
                    <a:ea typeface="한컴 훈민정음 가로쓰기" panose="02000000000000000000" pitchFamily="2" charset="-127"/>
                  </a:rPr>
                  <a:t> </a:t>
                </a:r>
                <a:r>
                  <a:rPr lang="ko-KR" altLang="en-US" sz="3200" b="1" dirty="0" smtClean="0">
                    <a:effectLst/>
                    <a:latin typeface="한컴 훈민정음 가로쓰기" panose="02000000000000000000" pitchFamily="2" charset="-127"/>
                    <a:ea typeface="한컴 훈민정음 가로쓰기" panose="02000000000000000000" pitchFamily="2" charset="-127"/>
                  </a:rPr>
                  <a:t>                 </a:t>
                </a:r>
                <a:r>
                  <a:rPr lang="ko-KR" altLang="en-US" sz="4400" dirty="0" smtClean="0">
                    <a:effectLst/>
                    <a:latin typeface="한컴 훈민정음 가로쓰기" panose="02000000000000000000" pitchFamily="2" charset="-127"/>
                    <a:ea typeface="한컴 훈민정음 가로쓰기" panose="02000000000000000000" pitchFamily="2" charset="-127"/>
                  </a:rPr>
                  <a:t>안내도 및 대피로</a:t>
                </a:r>
                <a:endParaRPr lang="ko-KR" altLang="en-US" sz="4400" dirty="0">
                  <a:effectLst/>
                  <a:latin typeface="한컴산뜻돋움"/>
                  <a:ea typeface="한컴산뜻돋움"/>
                </a:endParaRPr>
              </a:p>
            </p:txBody>
          </p:sp>
          <p:sp>
            <p:nvSpPr>
              <p:cNvPr id="10" name="내용 개체 틀 2"/>
              <p:cNvSpPr txBox="1">
                <a:spLocks/>
              </p:cNvSpPr>
              <p:nvPr/>
            </p:nvSpPr>
            <p:spPr>
              <a:xfrm>
                <a:off x="5772379" y="293107"/>
                <a:ext cx="5825067" cy="171347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ko-KR" altLang="en-US" sz="14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                   긴급상황 발생시 붉은 화살표를 따라 대피하시기 바랍니다</a:t>
                </a:r>
                <a:r>
                  <a:rPr lang="en-US" altLang="ko-KR" sz="14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.</a:t>
                </a:r>
              </a:p>
              <a:p>
                <a:pPr marL="0" indent="0" algn="r">
                  <a:buNone/>
                </a:pPr>
                <a:r>
                  <a:rPr lang="ko-KR" altLang="en-US" sz="12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비상대피소</a:t>
                </a:r>
                <a:r>
                  <a:rPr lang="en-US" altLang="ko-KR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</a:t>
                </a:r>
                <a:r>
                  <a:rPr lang="ko-KR" altLang="en-US" sz="12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우록리</a:t>
                </a:r>
                <a:r>
                  <a:rPr lang="ko-KR" altLang="en-US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마을회관 및 </a:t>
                </a:r>
                <a:r>
                  <a:rPr lang="ko-KR" altLang="en-US" sz="1200" b="1" dirty="0" err="1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캠핑장</a:t>
                </a:r>
                <a:r>
                  <a:rPr lang="ko-KR" altLang="en-US" sz="1200" b="1" dirty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편의점</a:t>
                </a:r>
                <a:endParaRPr lang="en-US" altLang="ko-KR" sz="1200" b="1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pPr marL="0" indent="0" algn="r">
                  <a:buNone/>
                </a:pP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경찰서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:112 /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 </a:t>
                </a:r>
                <a:r>
                  <a:rPr lang="ko-KR" altLang="en-US" sz="1200" b="1" dirty="0" err="1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가창파출소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053-660-8131  </a:t>
                </a:r>
              </a:p>
              <a:p>
                <a:pPr marL="0" indent="0" algn="r">
                  <a:buNone/>
                </a:pP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소방서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:119 /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수성소방서가창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119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안전센터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053-607-3900 </a:t>
                </a:r>
              </a:p>
              <a:p>
                <a:pPr marL="0" indent="0" algn="r">
                  <a:buNone/>
                </a:pP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 </a:t>
                </a:r>
                <a:r>
                  <a:rPr lang="ko-KR" altLang="en-US" sz="1200" b="1" dirty="0" err="1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가창면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보건지소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053-668-3444</a:t>
                </a:r>
              </a:p>
              <a:p>
                <a:pPr marL="0" indent="0" algn="r">
                  <a:buNone/>
                </a:pPr>
                <a:r>
                  <a:rPr lang="ko-KR" altLang="en-US" sz="1200" b="1" dirty="0" err="1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캠핑장</a:t>
                </a:r>
                <a:r>
                  <a:rPr lang="ko-KR" altLang="en-US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연락처</a:t>
                </a:r>
                <a:r>
                  <a:rPr lang="en-US" altLang="ko-KR" sz="1200" b="1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: 010-8588-2730</a:t>
                </a:r>
                <a:endParaRPr lang="en-US" altLang="en-US" sz="1200" b="1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  <a:p>
                <a:endParaRPr lang="ko-KR" altLang="en-US" dirty="0"/>
              </a:p>
            </p:txBody>
          </p:sp>
          <p:grpSp>
            <p:nvGrpSpPr>
              <p:cNvPr id="11" name="그룹 10"/>
              <p:cNvGrpSpPr/>
              <p:nvPr/>
            </p:nvGrpSpPr>
            <p:grpSpPr>
              <a:xfrm>
                <a:off x="299836" y="-150248"/>
                <a:ext cx="2046785" cy="702850"/>
                <a:chOff x="-1489228" y="341771"/>
                <a:chExt cx="10074236" cy="3522982"/>
              </a:xfrm>
            </p:grpSpPr>
            <p:pic>
              <p:nvPicPr>
                <p:cNvPr id="12" name="내용 개체 틀 5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333" r="50573"/>
                <a:stretch/>
              </p:blipFill>
              <p:spPr>
                <a:xfrm>
                  <a:off x="-1489228" y="341771"/>
                  <a:ext cx="2754694" cy="3522982"/>
                </a:xfrm>
                <a:prstGeom prst="rect">
                  <a:avLst/>
                </a:prstGeom>
              </p:spPr>
            </p:pic>
            <p:pic>
              <p:nvPicPr>
                <p:cNvPr id="13" name="그림 12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93" r="25313"/>
                <a:stretch/>
              </p:blipFill>
              <p:spPr>
                <a:xfrm>
                  <a:off x="3686647" y="515464"/>
                  <a:ext cx="2477179" cy="2992001"/>
                </a:xfrm>
                <a:prstGeom prst="rect">
                  <a:avLst/>
                </a:prstGeom>
              </p:spPr>
            </p:pic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754"/>
                <a:stretch/>
              </p:blipFill>
              <p:spPr>
                <a:xfrm>
                  <a:off x="5874999" y="648559"/>
                  <a:ext cx="2710009" cy="3033153"/>
                </a:xfrm>
                <a:prstGeom prst="rect">
                  <a:avLst/>
                </a:prstGeom>
              </p:spPr>
            </p:pic>
            <p:pic>
              <p:nvPicPr>
                <p:cNvPr id="15" name="내용 개체 틀 3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0610"/>
                <a:stretch/>
              </p:blipFill>
              <p:spPr>
                <a:xfrm>
                  <a:off x="635099" y="648557"/>
                  <a:ext cx="3265699" cy="3139744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20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16"/>
          <p:cNvSpPr txBox="1">
            <a:spLocks noChangeArrowheads="1"/>
          </p:cNvSpPr>
          <p:nvPr/>
        </p:nvSpPr>
        <p:spPr bwMode="auto">
          <a:xfrm>
            <a:off x="6674872" y="1004887"/>
            <a:ext cx="1917038" cy="319088"/>
          </a:xfrm>
          <a:prstGeom prst="rect">
            <a:avLst/>
          </a:prstGeom>
          <a:solidFill>
            <a:srgbClr val="A9CA7C"/>
          </a:solidFill>
          <a:ln>
            <a:noFill/>
          </a:ln>
        </p:spPr>
        <p:txBody>
          <a:bodyPr wrap="square" lIns="0" tIns="12065" rIns="0" bIns="0">
            <a:spAutoFit/>
          </a:bodyPr>
          <a:lstStyle>
            <a:lvl1pPr marL="127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algn="ctr" latinLnBrk="0">
              <a:spcBef>
                <a:spcPts val="100"/>
              </a:spcBef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캠핑 시 에티켓</a:t>
            </a:r>
            <a:endParaRPr lang="en-US" altLang="en-US" sz="2000" dirty="0">
              <a:solidFill>
                <a:srgbClr val="0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4100" name="object 16"/>
          <p:cNvSpPr txBox="1">
            <a:spLocks noChangeArrowheads="1"/>
          </p:cNvSpPr>
          <p:nvPr/>
        </p:nvSpPr>
        <p:spPr bwMode="auto">
          <a:xfrm>
            <a:off x="1083325" y="1009110"/>
            <a:ext cx="2208212" cy="320675"/>
          </a:xfrm>
          <a:prstGeom prst="rect">
            <a:avLst/>
          </a:prstGeom>
          <a:solidFill>
            <a:srgbClr val="A9CA7C"/>
          </a:solidFill>
          <a:ln>
            <a:noFill/>
          </a:ln>
        </p:spPr>
        <p:txBody>
          <a:bodyPr lIns="0" tIns="12065" rIns="0" bIns="0">
            <a:spAutoFit/>
          </a:bodyPr>
          <a:lstStyle>
            <a:lvl1pPr marL="127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algn="ctr" latinLnBrk="0">
              <a:spcBef>
                <a:spcPts val="100"/>
              </a:spcBef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안전 주의 사항</a:t>
            </a:r>
            <a:endParaRPr lang="en-US" altLang="en-US" sz="2000" dirty="0">
              <a:solidFill>
                <a:srgbClr val="0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68617" name="object 19"/>
          <p:cNvSpPr txBox="1">
            <a:spLocks noChangeArrowheads="1"/>
          </p:cNvSpPr>
          <p:nvPr/>
        </p:nvSpPr>
        <p:spPr bwMode="auto">
          <a:xfrm>
            <a:off x="1083325" y="1483091"/>
            <a:ext cx="4904236" cy="35080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88265" rIns="0" bIns="0">
            <a:spAutoFit/>
          </a:bodyPr>
          <a:lstStyle>
            <a:lvl1pPr marL="298450" indent="-285750" latinLnBrk="1">
              <a:spcBef>
                <a:spcPct val="20000"/>
              </a:spcBef>
              <a:buChar char="•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캠핑장</a:t>
            </a:r>
            <a:r>
              <a:rPr lang="ko-KR" altLang="en-US" sz="13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경계를 벗어나 주변 산이나 풀숲에 들어가지 않기</a:t>
            </a:r>
            <a:endParaRPr lang="en-US" altLang="ko-KR" sz="13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700"/>
              </a:spcBef>
              <a:buNone/>
              <a:defRPr/>
            </a:pPr>
            <a:r>
              <a:rPr lang="en-US" altLang="ko-KR" sz="1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- </a:t>
            </a:r>
            <a:r>
              <a:rPr lang="ko-KR" altLang="en-US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숲에 서식하는 벌</a:t>
            </a:r>
            <a:r>
              <a:rPr lang="en-US" altLang="ko-KR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뱀</a:t>
            </a:r>
            <a:r>
              <a:rPr lang="en-US" altLang="ko-KR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해충 등이 </a:t>
            </a:r>
            <a:r>
              <a:rPr lang="ko-KR" altLang="en-US" sz="13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캠핑장</a:t>
            </a:r>
            <a:r>
              <a:rPr lang="ko-KR" altLang="en-US" sz="13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주변으로 출몰할 수 있음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텐트 안에서 취침 시 질식</a:t>
            </a:r>
            <a:r>
              <a:rPr lang="en-US" altLang="ko-KR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화재의 원인이 되는 화기 사용 주의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강풍</a:t>
            </a:r>
            <a:r>
              <a:rPr lang="en-US" altLang="ko-KR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b="1" dirty="0" err="1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건조주의보</a:t>
            </a: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발령 시 </a:t>
            </a:r>
            <a:r>
              <a:rPr lang="ko-KR" altLang="en-US" sz="1300" b="1" dirty="0" err="1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화롯대</a:t>
            </a: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사용주의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집중호우 및 장마철 계곡물 증가로 급류 발생시 계곡 접근 주의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개인 물품</a:t>
            </a:r>
            <a:r>
              <a:rPr lang="en-US" altLang="ko-KR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귀중품은 이용자 각자의 책임하에 관리</a:t>
            </a:r>
            <a:r>
              <a:rPr lang="en-US" altLang="ko-KR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방범 및 시설물 안전 관리용 </a:t>
            </a:r>
            <a:r>
              <a:rPr lang="en-US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CCTV  </a:t>
            </a: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가동 중</a:t>
            </a:r>
            <a:endParaRPr lang="en-US" altLang="ko-KR" sz="1300" b="1" dirty="0" smtClean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화재 대비 소화기 위치 확인하기</a:t>
            </a:r>
            <a:endParaRPr lang="en-US" altLang="ko-KR" sz="1300" b="1" dirty="0" smtClean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캠핑장</a:t>
            </a:r>
            <a:r>
              <a:rPr lang="ko-KR" altLang="en-US" sz="13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안전법에 따라 사이트당 </a:t>
            </a:r>
            <a:r>
              <a:rPr lang="en-US" altLang="ko-KR" sz="13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600W</a:t>
            </a:r>
            <a:r>
              <a:rPr lang="ko-KR" altLang="en-US" sz="13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</a:t>
            </a:r>
            <a:r>
              <a:rPr lang="ko-KR" altLang="en-US" sz="13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제한</a:t>
            </a:r>
            <a:endParaRPr lang="ko-KR" altLang="en-US" sz="13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8619" name="object 21"/>
          <p:cNvSpPr txBox="1">
            <a:spLocks noChangeArrowheads="1"/>
          </p:cNvSpPr>
          <p:nvPr/>
        </p:nvSpPr>
        <p:spPr bwMode="auto">
          <a:xfrm>
            <a:off x="6674871" y="1547813"/>
            <a:ext cx="4573700" cy="31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98450" indent="-285750" latinLnBrk="1">
              <a:spcBef>
                <a:spcPct val="20000"/>
              </a:spcBef>
              <a:buChar char="•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분리수거 철저히 하기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100"/>
              </a:spcBef>
              <a:buNone/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en-US" altLang="ko-KR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개수대 사용 후 음식물 거름망 청소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100"/>
              </a:spcBef>
              <a:buNone/>
              <a:defRPr/>
            </a:pPr>
            <a:r>
              <a:rPr lang="en-US" altLang="ko-KR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-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쓰레기는 지정된 장소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 아껴 쓰기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100"/>
              </a:spcBef>
              <a:buNone/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en-US" altLang="ko-KR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개수대</a:t>
            </a:r>
            <a:r>
              <a:rPr lang="en-US" altLang="ko-KR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화장실 온수 사용시 다음 </a:t>
            </a:r>
            <a:r>
              <a:rPr lang="ko-KR" altLang="en-US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사람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배려하기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캠핑 부지 내 금연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100"/>
              </a:spcBef>
              <a:buNone/>
              <a:defRPr/>
            </a:pPr>
            <a:r>
              <a:rPr lang="en-US" altLang="ko-KR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-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흡연은 </a:t>
            </a:r>
            <a:r>
              <a:rPr lang="ko-KR" altLang="en-US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지정된 장소에서 </a:t>
            </a:r>
            <a:r>
              <a:rPr lang="en-US" altLang="ko-KR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금연 추천</a:t>
            </a:r>
            <a:r>
              <a:rPr lang="en-US" altLang="ko-KR" sz="1300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소곤소곤 도란도란 대화하기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indent="0" latinLnBrk="0">
              <a:lnSpc>
                <a:spcPct val="150000"/>
              </a:lnSpc>
              <a:spcBef>
                <a:spcPts val="100"/>
              </a:spcBef>
              <a:buNone/>
              <a:defRPr/>
            </a:pPr>
            <a:r>
              <a:rPr lang="en-US" altLang="ko-KR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- </a:t>
            </a:r>
            <a:r>
              <a:rPr lang="ko-KR" altLang="en-US" sz="13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이어폰 사용하여 음악듣기</a:t>
            </a:r>
            <a:endParaRPr lang="en-US" altLang="ko-KR" sz="1300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"/>
              <a:defRPr/>
            </a:pPr>
            <a:r>
              <a:rPr lang="ko-KR" altLang="en-US" sz="13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매너 타임 준수하기</a:t>
            </a:r>
            <a:endParaRPr lang="en-US" altLang="ko-KR" sz="1300" b="1" dirty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103" name="TextBox 33"/>
          <p:cNvSpPr txBox="1">
            <a:spLocks noChangeArrowheads="1"/>
          </p:cNvSpPr>
          <p:nvPr/>
        </p:nvSpPr>
        <p:spPr bwMode="auto">
          <a:xfrm>
            <a:off x="0" y="0"/>
            <a:ext cx="12179468" cy="461665"/>
          </a:xfrm>
          <a:prstGeom prst="rect">
            <a:avLst/>
          </a:prstGeom>
          <a:solidFill>
            <a:srgbClr val="A9CA7C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  캠핑                    </a:t>
            </a:r>
            <a:r>
              <a:rPr lang="ko-KR" altLang="en-US" sz="2400" b="1" dirty="0" smtClean="0">
                <a:solidFill>
                  <a:srgbClr val="000000"/>
                </a:solidFill>
                <a:latin typeface="가는각진제목체"/>
                <a:ea typeface="가는각진제목체"/>
              </a:rPr>
              <a:t>이용 수칙</a:t>
            </a:r>
            <a:endParaRPr lang="en-US" altLang="ko-KR" sz="2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4817198" y="5646559"/>
            <a:ext cx="5349542" cy="7848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ood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ko-KR" altLang="en-US" sz="1800" b="1" dirty="0" smtClean="0">
                <a:solidFill>
                  <a:srgbClr val="000000"/>
                </a:solidFill>
                <a:latin typeface="가는각진제목체"/>
                <a:ea typeface="가는각진제목체"/>
              </a:rPr>
              <a:t>                </a:t>
            </a:r>
            <a:r>
              <a:rPr lang="ko-KR" altLang="en-US" sz="1800" b="1" dirty="0" smtClean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은 </a:t>
            </a:r>
            <a:r>
              <a:rPr lang="ko-KR" altLang="en-US" sz="1800" b="1" dirty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기분 좋은 백색 소음을 지향합니다</a:t>
            </a:r>
            <a:r>
              <a:rPr lang="en-US" altLang="ko-KR" sz="1800" b="1" dirty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ko-KR" altLang="en-US" sz="1800" b="1" kern="0" dirty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모두가 편안하고 </a:t>
            </a:r>
            <a:r>
              <a:rPr lang="ko-KR" altLang="en-US" sz="1800" b="1" kern="0" dirty="0" smtClean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안전한 </a:t>
            </a:r>
            <a:r>
              <a:rPr lang="ko-KR" altLang="en-US" sz="1800" b="1" dirty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매너 있는 캠핑 </a:t>
            </a:r>
            <a:r>
              <a:rPr lang="ko-KR" altLang="en-US" sz="1800" b="1" dirty="0" smtClean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부탁드립니다</a:t>
            </a:r>
            <a:r>
              <a:rPr lang="en-US" altLang="ko-KR" sz="1800" b="1" dirty="0" smtClean="0">
                <a:solidFill>
                  <a:srgbClr val="000000"/>
                </a:solidFill>
                <a:latin typeface="한컴 훈민정음 가로쓰기" panose="02000000000000000000" pitchFamily="2" charset="-127"/>
                <a:ea typeface="한컴 훈민정음 가로쓰기" panose="02000000000000000000" pitchFamily="2" charset="-127"/>
              </a:rPr>
              <a:t>.</a:t>
            </a:r>
            <a:endParaRPr lang="en-US" altLang="ko-KR" sz="1800" b="1" dirty="0">
              <a:solidFill>
                <a:srgbClr val="000000"/>
              </a:solidFill>
              <a:latin typeface="한컴 훈민정음 가로쓰기" panose="02000000000000000000" pitchFamily="2" charset="-127"/>
              <a:ea typeface="한컴 훈민정음 가로쓰기" panose="02000000000000000000" pitchFamily="2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30934" y="5542512"/>
            <a:ext cx="1561732" cy="510276"/>
            <a:chOff x="1512951" y="2564052"/>
            <a:chExt cx="7686818" cy="2557720"/>
          </a:xfrm>
        </p:grpSpPr>
        <p:pic>
          <p:nvPicPr>
            <p:cNvPr id="14" name="내용 개체 틀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3" r="50573"/>
            <a:stretch/>
          </p:blipFill>
          <p:spPr>
            <a:xfrm>
              <a:off x="1512951" y="2564052"/>
              <a:ext cx="1979550" cy="253165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3" r="25313"/>
            <a:stretch/>
          </p:blipFill>
          <p:spPr>
            <a:xfrm>
              <a:off x="5589780" y="2564052"/>
              <a:ext cx="1835560" cy="2217037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4"/>
            <a:stretch/>
          </p:blipFill>
          <p:spPr>
            <a:xfrm>
              <a:off x="7314162" y="2752719"/>
              <a:ext cx="1885607" cy="2110447"/>
            </a:xfrm>
            <a:prstGeom prst="rect">
              <a:avLst/>
            </a:prstGeom>
          </p:spPr>
        </p:pic>
        <p:pic>
          <p:nvPicPr>
            <p:cNvPr id="17" name="내용 개체 틀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10"/>
            <a:stretch/>
          </p:blipFill>
          <p:spPr>
            <a:xfrm>
              <a:off x="3195190" y="2668266"/>
              <a:ext cx="2551938" cy="2453506"/>
            </a:xfrm>
            <a:prstGeom prst="rect">
              <a:avLst/>
            </a:prstGeom>
            <a:noFill/>
          </p:spPr>
        </p:pic>
      </p:grpSp>
      <p:grpSp>
        <p:nvGrpSpPr>
          <p:cNvPr id="18" name="그룹 17"/>
          <p:cNvGrpSpPr/>
          <p:nvPr/>
        </p:nvGrpSpPr>
        <p:grpSpPr>
          <a:xfrm>
            <a:off x="925899" y="-34114"/>
            <a:ext cx="1561732" cy="510276"/>
            <a:chOff x="1512951" y="2564052"/>
            <a:chExt cx="7686818" cy="2557720"/>
          </a:xfrm>
        </p:grpSpPr>
        <p:pic>
          <p:nvPicPr>
            <p:cNvPr id="19" name="내용 개체 틀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3" r="50573"/>
            <a:stretch/>
          </p:blipFill>
          <p:spPr>
            <a:xfrm>
              <a:off x="1512951" y="2564052"/>
              <a:ext cx="1979550" cy="2531652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3" r="25313"/>
            <a:stretch/>
          </p:blipFill>
          <p:spPr>
            <a:xfrm>
              <a:off x="5589780" y="2564052"/>
              <a:ext cx="1835560" cy="221703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4"/>
            <a:stretch/>
          </p:blipFill>
          <p:spPr>
            <a:xfrm>
              <a:off x="7314162" y="2752719"/>
              <a:ext cx="1885607" cy="2110447"/>
            </a:xfrm>
            <a:prstGeom prst="rect">
              <a:avLst/>
            </a:prstGeom>
          </p:spPr>
        </p:pic>
        <p:pic>
          <p:nvPicPr>
            <p:cNvPr id="22" name="내용 개체 틀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10"/>
            <a:stretch/>
          </p:blipFill>
          <p:spPr>
            <a:xfrm>
              <a:off x="3195190" y="2668266"/>
              <a:ext cx="2551938" cy="2453506"/>
            </a:xfrm>
            <a:prstGeom prst="rect">
              <a:avLst/>
            </a:prstGeom>
            <a:noFill/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61" y="4250264"/>
            <a:ext cx="2181125" cy="21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220</Words>
  <Application>Microsoft Office PowerPoint</Application>
  <PresentationFormat>와이드스크린</PresentationFormat>
  <Paragraphs>44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가는각진제목체</vt:lpstr>
      <vt:lpstr>맑은 고딕</vt:lpstr>
      <vt:lpstr>한컴 고딕</vt:lpstr>
      <vt:lpstr>한컴 훈민정음 가로쓰기</vt:lpstr>
      <vt:lpstr>한컴산뜻돋움</vt:lpstr>
      <vt:lpstr>함초롬돋움</vt:lpstr>
      <vt:lpstr>Arial</vt:lpstr>
      <vt:lpstr>Calibri</vt:lpstr>
      <vt:lpstr>Wingdings</vt:lpstr>
      <vt:lpstr>한컴오피스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do122</dc:creator>
  <cp:lastModifiedBy>우현주</cp:lastModifiedBy>
  <cp:revision>43</cp:revision>
  <dcterms:created xsi:type="dcterms:W3CDTF">2025-01-25T02:51:20Z</dcterms:created>
  <dcterms:modified xsi:type="dcterms:W3CDTF">2025-03-27T07:29:46Z</dcterms:modified>
  <cp:version>12.0.0.3747</cp:version>
</cp:coreProperties>
</file>