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338" y="30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9395"/>
          <a:stretch/>
        </p:blipFill>
        <p:spPr>
          <a:xfrm>
            <a:off x="5402050" y="6162975"/>
            <a:ext cx="1458525" cy="103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4096"/>
          <a:stretch/>
        </p:blipFill>
        <p:spPr>
          <a:xfrm>
            <a:off x="3036700" y="5631873"/>
            <a:ext cx="2382850" cy="21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1458388"/>
            <a:ext cx="7560000" cy="456600"/>
          </a:xfrm>
          <a:prstGeom prst="rect">
            <a:avLst/>
          </a:prstGeom>
          <a:solidFill>
            <a:srgbClr val="783F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2100" b="1"/>
              <a:t>데      크</a:t>
            </a:r>
            <a:endParaRPr sz="2100" b="1"/>
          </a:p>
        </p:txBody>
      </p:sp>
      <p:sp>
        <p:nvSpPr>
          <p:cNvPr id="58" name="Google Shape;58;p13"/>
          <p:cNvSpPr txBox="1"/>
          <p:nvPr/>
        </p:nvSpPr>
        <p:spPr>
          <a:xfrm>
            <a:off x="0" y="228300"/>
            <a:ext cx="756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200">
                <a:latin typeface="Malgun Gothic"/>
                <a:ea typeface="Malgun Gothic"/>
                <a:cs typeface="Malgun Gothic"/>
                <a:sym typeface="Malgun Gothic"/>
              </a:rPr>
              <a:t>배치도</a:t>
            </a:r>
            <a:endParaRPr sz="320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t="62136" r="1652" b="15592"/>
          <a:stretch/>
        </p:blipFill>
        <p:spPr>
          <a:xfrm>
            <a:off x="0" y="823250"/>
            <a:ext cx="7560000" cy="63515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0" y="965800"/>
            <a:ext cx="756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/>
          </a:p>
        </p:txBody>
      </p:sp>
      <p:sp>
        <p:nvSpPr>
          <p:cNvPr id="77" name="Google Shape;77;p13"/>
          <p:cNvSpPr/>
          <p:nvPr/>
        </p:nvSpPr>
        <p:spPr>
          <a:xfrm>
            <a:off x="15775" y="5346000"/>
            <a:ext cx="7560000" cy="83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6">
            <a:alphaModFix/>
          </a:blip>
          <a:srcRect b="6533"/>
          <a:stretch/>
        </p:blipFill>
        <p:spPr>
          <a:xfrm>
            <a:off x="3720950" y="8827687"/>
            <a:ext cx="1681100" cy="1687376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/>
          <p:nvPr/>
        </p:nvSpPr>
        <p:spPr>
          <a:xfrm>
            <a:off x="3703450" y="10065325"/>
            <a:ext cx="1074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 b="1"/>
              <a:t>수영장</a:t>
            </a:r>
            <a:endParaRPr sz="2000" b="1"/>
          </a:p>
        </p:txBody>
      </p:sp>
      <p:sp>
        <p:nvSpPr>
          <p:cNvPr id="80" name="Google Shape;80;p13"/>
          <p:cNvSpPr txBox="1"/>
          <p:nvPr/>
        </p:nvSpPr>
        <p:spPr>
          <a:xfrm>
            <a:off x="794375" y="21519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바다전망 5-3호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94375" y="3322700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5-4호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794375" y="44445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 dirty="0">
                <a:latin typeface="Malgun Gothic"/>
                <a:ea typeface="Malgun Gothic"/>
                <a:cs typeface="Malgun Gothic"/>
                <a:sym typeface="Malgun Gothic"/>
              </a:rPr>
              <a:t>일반전망 5-5호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725375" y="21519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바다전망 5-2호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474575" y="21519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바다전망 5-1호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548925" y="33529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5-6호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950763" y="43494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2-5호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452375" y="2069575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바다전망 2-1호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452375" y="2839750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2-2호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452375" y="3773700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2-3호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452375" y="4707650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2-4호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265275" y="64927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4-1호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265275" y="73232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4-2호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265275" y="804633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2-6호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265275" y="87693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4-3호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265275" y="93849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4-4호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265275" y="10073288"/>
            <a:ext cx="107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>
                <a:latin typeface="Malgun Gothic"/>
                <a:ea typeface="Malgun Gothic"/>
                <a:cs typeface="Malgun Gothic"/>
                <a:sym typeface="Malgun Gothic"/>
              </a:rPr>
              <a:t>일반전망 4-5호</a:t>
            </a:r>
            <a:endParaRPr b="1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290713" y="6913800"/>
            <a:ext cx="168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/>
              <a:t>쓰레기 분리수거장</a:t>
            </a:r>
            <a:endParaRPr b="1"/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52117" y="2820730"/>
            <a:ext cx="363955" cy="4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39267" y="3536268"/>
            <a:ext cx="363955" cy="4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80392" y="8337443"/>
            <a:ext cx="363955" cy="4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0944" y="2167083"/>
            <a:ext cx="905976" cy="443183"/>
          </a:xfrm>
          <a:prstGeom prst="rect">
            <a:avLst/>
          </a:prstGeom>
          <a:noFill/>
        </p:spPr>
      </p:pic>
      <p:pic>
        <p:nvPicPr>
          <p:cNvPr id="106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0944" y="2917014"/>
            <a:ext cx="905976" cy="443183"/>
          </a:xfrm>
          <a:prstGeom prst="rect">
            <a:avLst/>
          </a:prstGeom>
          <a:noFill/>
        </p:spPr>
      </p:pic>
      <p:pic>
        <p:nvPicPr>
          <p:cNvPr id="107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0944" y="4774402"/>
            <a:ext cx="905976" cy="443183"/>
          </a:xfrm>
          <a:prstGeom prst="rect">
            <a:avLst/>
          </a:prstGeom>
          <a:noFill/>
        </p:spPr>
      </p:pic>
      <p:pic>
        <p:nvPicPr>
          <p:cNvPr id="108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5769342" y="3845708"/>
            <a:ext cx="905976" cy="443183"/>
          </a:xfrm>
          <a:prstGeom prst="rect">
            <a:avLst/>
          </a:prstGeom>
          <a:noFill/>
        </p:spPr>
      </p:pic>
      <p:pic>
        <p:nvPicPr>
          <p:cNvPr id="109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2342621" y="4434294"/>
            <a:ext cx="905976" cy="443183"/>
          </a:xfrm>
          <a:prstGeom prst="rect">
            <a:avLst/>
          </a:prstGeom>
          <a:noFill/>
        </p:spPr>
      </p:pic>
      <p:pic>
        <p:nvPicPr>
          <p:cNvPr id="110" name="Picture 2" descr="C:\Users\admin\Desktop\주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3625" y="8131988"/>
            <a:ext cx="905976" cy="443183"/>
          </a:xfrm>
          <a:prstGeom prst="rect">
            <a:avLst/>
          </a:prstGeom>
          <a:noFill/>
        </p:spPr>
      </p:pic>
      <p:pic>
        <p:nvPicPr>
          <p:cNvPr id="1028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204138" y="2284963"/>
            <a:ext cx="919143" cy="449624"/>
          </a:xfrm>
          <a:prstGeom prst="rect">
            <a:avLst/>
          </a:prstGeom>
          <a:noFill/>
        </p:spPr>
      </p:pic>
      <p:pic>
        <p:nvPicPr>
          <p:cNvPr id="111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204138" y="3437526"/>
            <a:ext cx="919143" cy="449624"/>
          </a:xfrm>
          <a:prstGeom prst="rect">
            <a:avLst/>
          </a:prstGeom>
          <a:noFill/>
        </p:spPr>
      </p:pic>
      <p:pic>
        <p:nvPicPr>
          <p:cNvPr id="112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204138" y="4580534"/>
            <a:ext cx="919143" cy="449624"/>
          </a:xfrm>
          <a:prstGeom prst="rect">
            <a:avLst/>
          </a:prstGeom>
          <a:noFill/>
        </p:spPr>
      </p:pic>
      <p:pic>
        <p:nvPicPr>
          <p:cNvPr id="113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2116318" y="2284964"/>
            <a:ext cx="919143" cy="449624"/>
          </a:xfrm>
          <a:prstGeom prst="rect">
            <a:avLst/>
          </a:prstGeom>
          <a:noFill/>
        </p:spPr>
      </p:pic>
      <p:pic>
        <p:nvPicPr>
          <p:cNvPr id="114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3902268" y="2284965"/>
            <a:ext cx="919143" cy="449624"/>
          </a:xfrm>
          <a:prstGeom prst="rect">
            <a:avLst/>
          </a:prstGeom>
          <a:noFill/>
        </p:spPr>
      </p:pic>
      <p:pic>
        <p:nvPicPr>
          <p:cNvPr id="115" name="Picture 4" descr="C:\Users\admin\Desktop\노랑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98877" y="3437525"/>
            <a:ext cx="919143" cy="449624"/>
          </a:xfrm>
          <a:prstGeom prst="rect">
            <a:avLst/>
          </a:prstGeom>
          <a:noFill/>
        </p:spPr>
      </p:pic>
      <p:pic>
        <p:nvPicPr>
          <p:cNvPr id="1029" name="Picture 5" descr="C:\Users\admin\Desktop\초록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25" y="7389485"/>
            <a:ext cx="924643" cy="452315"/>
          </a:xfrm>
          <a:prstGeom prst="rect">
            <a:avLst/>
          </a:prstGeom>
          <a:noFill/>
        </p:spPr>
      </p:pic>
      <p:pic>
        <p:nvPicPr>
          <p:cNvPr id="116" name="Picture 5" descr="C:\Users\admin\Desktop\초록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25" y="8846368"/>
            <a:ext cx="924643" cy="452315"/>
          </a:xfrm>
          <a:prstGeom prst="rect">
            <a:avLst/>
          </a:prstGeom>
          <a:noFill/>
        </p:spPr>
      </p:pic>
      <p:pic>
        <p:nvPicPr>
          <p:cNvPr id="117" name="Picture 5" descr="C:\Users\admin\Desktop\초록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25" y="9489310"/>
            <a:ext cx="924643" cy="452315"/>
          </a:xfrm>
          <a:prstGeom prst="rect">
            <a:avLst/>
          </a:prstGeom>
          <a:noFill/>
        </p:spPr>
      </p:pic>
      <p:pic>
        <p:nvPicPr>
          <p:cNvPr id="118" name="Picture 5" descr="C:\Users\admin\Desktop\초록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25" y="10132252"/>
            <a:ext cx="924643" cy="452315"/>
          </a:xfrm>
          <a:prstGeom prst="rect">
            <a:avLst/>
          </a:prstGeom>
          <a:noFill/>
        </p:spPr>
      </p:pic>
      <p:pic>
        <p:nvPicPr>
          <p:cNvPr id="119" name="Picture 5" descr="C:\Users\admin\Desktop\초록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326191" y="6488914"/>
            <a:ext cx="924643" cy="452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사용자 지정</PresentationFormat>
  <Paragraphs>21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Simple Light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admin</cp:lastModifiedBy>
  <cp:revision>1</cp:revision>
  <dcterms:modified xsi:type="dcterms:W3CDTF">2022-04-15T12:59:08Z</dcterms:modified>
</cp:coreProperties>
</file>